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3192" y="-8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3D3B-951A-4521-85B2-A988AE51EE6A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F0E0-ED20-44A5-93CF-AFE47ABFE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854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3D3B-951A-4521-85B2-A988AE51EE6A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F0E0-ED20-44A5-93CF-AFE47ABFE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696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3D3B-951A-4521-85B2-A988AE51EE6A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F0E0-ED20-44A5-93CF-AFE47ABFE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704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3D3B-951A-4521-85B2-A988AE51EE6A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F0E0-ED20-44A5-93CF-AFE47ABFE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022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3D3B-951A-4521-85B2-A988AE51EE6A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F0E0-ED20-44A5-93CF-AFE47ABFE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699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3D3B-951A-4521-85B2-A988AE51EE6A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F0E0-ED20-44A5-93CF-AFE47ABFE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720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3D3B-951A-4521-85B2-A988AE51EE6A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F0E0-ED20-44A5-93CF-AFE47ABFE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036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3D3B-951A-4521-85B2-A988AE51EE6A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F0E0-ED20-44A5-93CF-AFE47ABFE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172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3D3B-951A-4521-85B2-A988AE51EE6A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F0E0-ED20-44A5-93CF-AFE47ABFE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500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3D3B-951A-4521-85B2-A988AE51EE6A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F0E0-ED20-44A5-93CF-AFE47ABFE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534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3D3B-951A-4521-85B2-A988AE51EE6A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F0E0-ED20-44A5-93CF-AFE47ABFE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311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B3D3B-951A-4521-85B2-A988AE51EE6A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6F0E0-ED20-44A5-93CF-AFE47ABFE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64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Pictures\ControlCenter4\Scan\CCI_0000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89"/>
            <a:ext cx="6858000" cy="9150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Pictures\ControlCenter4\Scan\CCI_0000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9" y="124295"/>
            <a:ext cx="6645910" cy="8840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3897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Pictures\ControlCenter4\Scan\CCI_0000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" y="0"/>
            <a:ext cx="6751320" cy="93557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6534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Pictures\ControlCenter4\Scan\CCI_00001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3" r="-1657"/>
          <a:stretch/>
        </p:blipFill>
        <p:spPr bwMode="auto">
          <a:xfrm>
            <a:off x="0" y="163830"/>
            <a:ext cx="6858000" cy="88163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447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Харина Наталья Евгеньевна</cp:lastModifiedBy>
  <cp:revision>6</cp:revision>
  <dcterms:created xsi:type="dcterms:W3CDTF">2021-02-25T19:48:28Z</dcterms:created>
  <dcterms:modified xsi:type="dcterms:W3CDTF">2021-02-26T07:02:09Z</dcterms:modified>
</cp:coreProperties>
</file>